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09" r:id="rId3"/>
    <p:sldId id="1019" r:id="rId4"/>
    <p:sldId id="1010" r:id="rId5"/>
    <p:sldId id="1020" r:id="rId6"/>
    <p:sldId id="1011" r:id="rId7"/>
    <p:sldId id="1012" r:id="rId8"/>
    <p:sldId id="1014" r:id="rId9"/>
    <p:sldId id="1016" r:id="rId10"/>
    <p:sldId id="101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2287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9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3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E34F7D0-3029-17E7-F1F1-73EC098AC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Tanya’s favourite thing about riding a motorbike?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can spend time alone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can look at the countryside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can stop thinking about other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86022" y="3466282"/>
            <a:ext cx="1126068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根据第四段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when I’m riding, I can just forget about everything except me and the bike.That’s what I like best.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不正确，她没有说独自一人是她最喜欢的。选项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不正确，她没有说喜欢看乡野风光，故选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708" y="102726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101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885"/>
            <a:ext cx="11485848" cy="1216743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5383213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60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剑桥少儿英语考试一级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z="260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A33F230-5229-3A8A-0838-4D4BB8573CE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0990" y="698145"/>
            <a:ext cx="3478857" cy="59182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566694"/>
            <a:ext cx="11485848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2663" indent="-982663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bright colours you’ve used for those roses you’ve painted are fantastic</a:t>
            </a:r>
            <a:r>
              <a:rPr lang="zh-CN" altLang="zh-CN" sz="2600" b="1" spc="-10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2600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50888" indent="-750888"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Thanks, Mum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spent hours planning the way I wanted them to look, so I’m glad you’ve noticed that.But don’t you think the painting’s a bit too large?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it’ll fit nicely above your desk.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OK.At least I now know how to paint flowers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03472"/>
            <a:ext cx="11485848" cy="267765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doesn’t the boy like about his painting?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Its size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Its subject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Its colours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5386" y="20129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445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2287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Anna’s favourite hobby?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Playing the guitar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Drawing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Playing 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2601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86022" y="3675495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play football with Tom, Anna?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 no, I prefer drawing cartoons.I practice it every Saturday.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 to the text, fill in the blanks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6195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collects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different countries. He has over 200 in his bedroom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62958" y="1412244"/>
            <a:ext cx="1263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stamps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5503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collects stamps from different countries.He has over 200 in his bedroom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91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09616"/>
            <a:ext cx="11485848" cy="4217565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sz="2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剑桥少儿英语考试一级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z="26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Tanya Phillips explains why she’s crazy about motorbikes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started riding a motorbike when I was 18. I was living in Edinburgh at the time, and I was using the bus to get to work, which I hated. I thought about learning to drive, but cars are expensive, so I bought a motorbike. I was the first of my friends to get one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B97BE0B-97AD-4237-C41F-20AFFD3E0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862" y="1011208"/>
            <a:ext cx="6192688" cy="76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562228"/>
          </a:xfrm>
        </p:spPr>
        <p:txBody>
          <a:bodyPr/>
          <a:lstStyle/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the next 5 years, I only used my motorbike in the city. Then a friend invited me on a motorbike ride through the Australian desert. It was amazing, and when I got home, I bought an adventure motorbike and started riding in wild places like forests in my free 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any big ride, I make sure I know exactly where I’m going. I don’t like asking for help, so I take maps and check the weather. Then when I’m riding, I can just forget about everything except me and the bike. That’s what I like best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indent="718185" hangingPunct="0"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year, I did my first 24-hour adventure motorbike race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 the African desert. It was really difficult, and when I finished all I wanted to do was sleep. But then I found out I was the winner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couldn’t believe it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wait to enter next year’s race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2287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Tanya first began riding a motorbike because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didn’t like driving a car in Edinburgh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her friends told her it was a good idea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wanted a better way to travel to her job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86022" y="368088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根据第一段可知，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Tanya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讨厌坐公交车上班，放弃了学开车和买车的想法，最后决定骑摩托车，故选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708" y="12508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573471E-B30E-9CC6-C194-61879AB76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81956"/>
            <a:ext cx="11485848" cy="2417072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riding a motorbike become Tanya’s hobby?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After a trip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After riding through a forest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After meeting someone in Australia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9577" y="891534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53076" y="3305787"/>
            <a:ext cx="11485848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根据第三段中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...when I got home, I bought an adventure motorbike and started riding in wild places like forests in my free time.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当我从澳大利亚回到家，我买了一辆大型探险摩托车并在我空闲的时候开始骑行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不正确，因为时间顺序不对，在森林等地方骑行发生在骑摩托车成为她的爱好之后。选项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不正确，文中没有说她在澳大利亚见到了某个人，故选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39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629</Words>
  <Application>Microsoft Office PowerPoint</Application>
  <PresentationFormat>自定义</PresentationFormat>
  <Paragraphs>48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374</cp:revision>
  <dcterms:created xsi:type="dcterms:W3CDTF">2020-11-06T05:24:00Z</dcterms:created>
  <dcterms:modified xsi:type="dcterms:W3CDTF">2025-06-10T02:40:03Z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